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74" r:id="rId4"/>
    <p:sldId id="275" r:id="rId5"/>
    <p:sldId id="259" r:id="rId6"/>
    <p:sldId id="260" r:id="rId7"/>
    <p:sldId id="277" r:id="rId8"/>
    <p:sldId id="261" r:id="rId9"/>
    <p:sldId id="262" r:id="rId10"/>
    <p:sldId id="263" r:id="rId11"/>
    <p:sldId id="276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607" autoAdjust="0"/>
  </p:normalViewPr>
  <p:slideViewPr>
    <p:cSldViewPr>
      <p:cViewPr>
        <p:scale>
          <a:sx n="96" d="100"/>
          <a:sy n="96" d="100"/>
        </p:scale>
        <p:origin x="-1752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3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1A86D-B036-4984-AD94-4ACDDA6357F2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D33D-F788-4FEF-A7D1-943A77385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20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4005064"/>
            <a:ext cx="601216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05264"/>
            <a:ext cx="6400800" cy="10339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717990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592675"/>
      </p:ext>
    </p:extLst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84925"/>
      </p:ext>
    </p:extLst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120747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168171"/>
      </p:ext>
    </p:extLst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09286"/>
      </p:ext>
    </p:extLst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9488"/>
      </p:ext>
    </p:extLst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978105"/>
      </p:ext>
    </p:extLst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378285"/>
      </p:ext>
    </p:extLst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978721"/>
      </p:ext>
    </p:extLst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28AF9-BEFD-4449-AC31-61D172F2DA13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922088"/>
      </p:ext>
    </p:extLst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28AF9-BEFD-4449-AC31-61D172F2DA13}" type="datetimeFigureOut">
              <a:rPr lang="ru-RU" smtClean="0"/>
              <a:pPr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DA087-498F-4939-B21A-10711F1CD7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2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tallex@list.ru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dm-melekess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500990" cy="571503"/>
          </a:xfrm>
        </p:spPr>
        <p:txBody>
          <a:bodyPr>
            <a:normAutofit fontScale="90000"/>
          </a:bodyPr>
          <a:lstStyle/>
          <a:p>
            <a:r>
              <a:rPr lang="ru-RU" altLang="ru-RU" sz="4800" b="1" i="1" dirty="0" smtClean="0">
                <a:latin typeface="Times New Roman" pitchFamily="18" charset="0"/>
                <a:cs typeface="Times New Roman" pitchFamily="18" charset="0"/>
              </a:rPr>
              <a:t>МО «Мелекесский район» Ульяновской области</a:t>
            </a:r>
            <a:endParaRPr lang="ru-RU" sz="4800" b="1" dirty="0"/>
          </a:p>
        </p:txBody>
      </p:sp>
      <p:pic>
        <p:nvPicPr>
          <p:cNvPr id="5" name="Picture 2" descr="D:\Документы\стенд\гер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5338" y="428604"/>
            <a:ext cx="7413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571612"/>
            <a:ext cx="8501122" cy="5027274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285720" y="3714752"/>
            <a:ext cx="8501122" cy="26432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altLang="ru-RU" sz="4000" b="1" i="1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Численность населения </a:t>
            </a:r>
            <a:r>
              <a:rPr kumimoji="0" lang="en-US" alt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34 500 </a:t>
            </a:r>
            <a:r>
              <a:rPr kumimoji="0" lang="ru-RU" alt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чел.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Площадь района 3472 кв.км.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Образован в 1928 году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33947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0"/>
            <a:ext cx="4000528" cy="657227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Дом героя Советского Союза </a:t>
            </a:r>
          </a:p>
          <a:p>
            <a:pPr algn="ctr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В.И.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Ерменеева</a:t>
            </a:r>
            <a:endParaRPr lang="ru-RU" sz="6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Дом героя располагается в с.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Аврали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В.И.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Ерменеев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родился в 1925 году в с.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Аврали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В январе 1942 года был призван в Красную Армию. В сентябре 1943 года, был направлен на Ленинградский фронт. Во время наступления в январе 1944 года полк прикрывал 46-ю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Лужскую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стрелковую дивизию на псковском направлении, затем был переброшен под Выборг. 20 июня 1944 года на военную колонну сопровождала 4-я батарея лейтенанта Г. В.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Шутца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Пробку из скопления танков, машин с боеприпасами скоро обнаружил немецкий самолёт-разведчик. Орудие младшего сержанта В. И. 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Ерменеева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приняло на себя всю бомбовую нагрузку немецких самолётов. За этот бой зенитчик награждён орденом Красной Звезды и представлен к званию Героя Советского Союза. Герой-зенитчик с боями дошёл до Берлина.  После войны вернулся на родину. </a:t>
            </a:r>
          </a:p>
          <a:p>
            <a:pPr algn="just"/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00562" y="0"/>
            <a:ext cx="4186238" cy="4286257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Аллея Памяти Ю.Ю. </a:t>
            </a:r>
            <a:r>
              <a:rPr lang="ru-RU" sz="6400" b="1" dirty="0" err="1" smtClean="0">
                <a:latin typeface="Times New Roman" pitchFamily="18" charset="0"/>
                <a:cs typeface="Times New Roman" pitchFamily="18" charset="0"/>
              </a:rPr>
              <a:t>Медведкову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marL="3175" indent="-3175" algn="just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3175" indent="352425" algn="just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На территории  средней школы села Русский Мелекесс заложена рябиновая аллея Памяти Юрию Юрьевичу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Медведкову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который погиб, выполняя воинской долг в Сирии. 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На торжественной линейке, организованной учащимися школы, в которой когда-то учился Юра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Медведков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звучали  патриотические стихи и песни. Память погибшего летчика почтили минутой молчания.</a:t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«Закладка аллеи Памяти – это свидетельство признания  народом  величия подвига всех воинов, кто принял на себя жестокий удар террористических атак, героически погиб при исполнении воинского долга. </a:t>
            </a:r>
          </a:p>
          <a:p>
            <a:pPr algn="ctr">
              <a:buNone/>
            </a:pPr>
            <a:endParaRPr lang="ru-RU" sz="7200" dirty="0"/>
          </a:p>
        </p:txBody>
      </p:sp>
      <p:pic>
        <p:nvPicPr>
          <p:cNvPr id="7" name="Рисунок 6" descr="Виктор_Иванович_Ерменеев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429132"/>
            <a:ext cx="1643074" cy="22860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29388" y="6429396"/>
            <a:ext cx="264320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Медведков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206" y="4429132"/>
            <a:ext cx="1643074" cy="2214578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Национальные праздники, традиции и обычаи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9"/>
            <a:ext cx="4038600" cy="1928826"/>
          </a:xfrm>
        </p:spPr>
        <p:txBody>
          <a:bodyPr>
            <a:normAutofit fontScale="70000" lnSpcReduction="20000"/>
          </a:bodyPr>
          <a:lstStyle/>
          <a:p>
            <a:pPr lvl="0" algn="ctr"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Мордовский праздник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Масторавань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Морот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(«Песни Матери-Земли»)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Праздник проводится ежегодно в населенном пункте Александровка, который стал Центром мордовской культуры.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42919"/>
            <a:ext cx="4038600" cy="40005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Сабантуй («Праздник плуга»)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Традиционный районный праздник татарской национальной культуры «Сабантуй» проводится ежегодно в первую субботу после завершения посевной. На празднике чествуют передовиков сельскохозяйственного производства по итогам весенне-полевых работ, отличникам учебы вручают Благодарственные письма. Для участников мероприятия организовывают спортивные, игровые, торговые площадки и большой концерт. </a:t>
            </a:r>
          </a:p>
          <a:p>
            <a:endParaRPr lang="ru-RU" dirty="0"/>
          </a:p>
        </p:txBody>
      </p:sp>
      <p:pic>
        <p:nvPicPr>
          <p:cNvPr id="5" name="Рисунок 4" descr="33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2857496"/>
            <a:ext cx="3786214" cy="26432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29388" y="6429396"/>
            <a:ext cx="264320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сабантуй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6" y="4572008"/>
            <a:ext cx="3857652" cy="2071702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Национальные праздники, традиции и обычаи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8596" y="1142984"/>
            <a:ext cx="4040188" cy="378621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Праздник «Русской березки»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Ежегодно в п. Новоселки проходит праздник «Русская березка». Традиционно в этот день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имени Н.К.Крупской чествовали тех, кто трудится на полях и фермах, – людей, влюбленных в своей труд, в свою профессию и  в свое дело. Это большое мероприятие собирает людей не только из пяти отделений зерносовхоза, но и близлежащих сел, а также соседних регионов.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9" name="Рисунок 8" descr="береза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1643050"/>
            <a:ext cx="4286280" cy="314327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429388" y="6429396"/>
            <a:ext cx="264320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Столицы Мелекесского района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714357"/>
            <a:ext cx="4038600" cy="34290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Р. п. Мулловка – «пирожковая столица»</a:t>
            </a:r>
          </a:p>
          <a:p>
            <a:pPr marL="0" indent="0"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Мелекесский район славится замечательными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мулловскими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пирогами, тортами, хлебом и хлебобулочными изделиями. Все это заслуга двух прославленных пекарей – директора ООО «Волга» Александра Викторовича Пронина и директора ООО «Нива» Татьяны Николаевны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Валеевой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– и их коллективов. </a:t>
            </a: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3438" y="714356"/>
            <a:ext cx="4038600" cy="32147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с. Никольское-на-Черемшане – «плодово-ягодная» столица</a:t>
            </a:r>
          </a:p>
          <a:p>
            <a:pPr indent="1905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Никольском-на-Черемшане растет более пяти тысяч яблонь, тысячи деревьев слив, вишен, кустов смородины, крыжовника, облепихи. </a:t>
            </a:r>
            <a:r>
              <a:rPr lang="ru-RU" sz="1800" cap="all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ители  села собирают многотонный урожай овощей, ягод, фруктов.  Этим и объясняется присвоение данного статуса.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ззз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4000504"/>
            <a:ext cx="3778301" cy="23574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29388" y="6429396"/>
            <a:ext cx="264320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149" y="4000504"/>
            <a:ext cx="3613379" cy="2286016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Столицы Мелекесского района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57158" y="1571612"/>
            <a:ext cx="4038600" cy="2357454"/>
          </a:xfrm>
        </p:spPr>
        <p:txBody>
          <a:bodyPr>
            <a:normAutofit/>
          </a:bodyPr>
          <a:lstStyle/>
          <a:p>
            <a:pPr indent="19050"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п. Лесной – «грибная» столица</a:t>
            </a:r>
          </a:p>
          <a:p>
            <a:pPr indent="1905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поселке ежегодно проводятся фестивали,  на которых представлены многочисленные выставочные  композиции, отражающие всё богатство урожая.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78634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с. Старая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Сахча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столица ремесел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388" y="6429396"/>
            <a:ext cx="264320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г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3571876"/>
            <a:ext cx="3429024" cy="23038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0" y="207167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Сахча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старинное село, которому более 350 лет, оно располагается в лесной зоне близ реки Малый Черемшан. Это обусловило развитие здесь издревле таких ремесел, как изготовление деревянных срубов, колодцев, телег, саней, лодок, кадок для соления. Славилась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Сахча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своими валенками, вышивкой национальных чувашских рушников, вязанием теплых шерстяных варежек и носков, плетением корзин, лаптей, изготовлением снастей для рыболовства и пчеловодства.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Столицы Мелекесского района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4911741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Рязаново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– молодежная столица</a:t>
            </a:r>
          </a:p>
          <a:p>
            <a:pPr algn="ctr">
              <a:buNone/>
            </a:pPr>
            <a:endParaRPr lang="ru-RU" sz="33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рамках проведения Фестиваля с.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Рязаново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был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присовен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статус молодежной столицы района.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210080" cy="528641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3300" b="1" dirty="0" err="1" smtClean="0">
                <a:latin typeface="Times New Roman" pitchFamily="18" charset="0"/>
                <a:cs typeface="Times New Roman" pitchFamily="18" charset="0"/>
              </a:rPr>
              <a:t>Тиинск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– родниковая столица</a:t>
            </a:r>
          </a:p>
          <a:p>
            <a:pPr algn="ctr">
              <a:buNone/>
            </a:pP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2014 году Фестиваль продолжил череду традиционных «столичных» мероприятий, которые каждый год проходят в одном из населённых пунктов района. 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Одним из главных мероприятий фестиваля стало открытие Центра русской культуры на базе сельской средней общеобразовательной школы.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школе уже есть музей русской культуры и быта, теперь выделено помещение под Центр русской культуры для проведения встреч творческих коллективов, в числе его задач организация районных культурных мероприятий. 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29388" y="6429396"/>
            <a:ext cx="264320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786058"/>
            <a:ext cx="4226361" cy="321298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656184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онтактные данные МО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Мелекесский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532" y="2348880"/>
            <a:ext cx="8676964" cy="396044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Адрес: ул. Хмельницкого,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д.93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Димитровград, 433508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(84235) 2-62-90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tallex@list.ru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Официальный сайт: 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adm-melekess.ru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Историческая справка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5072098" cy="5929330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Мелекесский район – административно-территориальная единица и муниципальное образование  Ульяновской области Российской Федерации. Крупнейший по площади район области, образован в 1928 году, название района происходит от р. Мелекес. </a:t>
            </a:r>
          </a:p>
          <a:p>
            <a:pPr algn="just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История Мелекесского района берет свое начало во второй половине </a:t>
            </a:r>
            <a:r>
              <a:rPr lang="ru-RU" sz="5000" dirty="0" err="1" smtClean="0"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века, во времена строительства </a:t>
            </a:r>
            <a:r>
              <a:rPr lang="ru-RU" sz="5000" dirty="0" err="1" smtClean="0">
                <a:latin typeface="Times New Roman" pitchFamily="18" charset="0"/>
                <a:cs typeface="Times New Roman" pitchFamily="18" charset="0"/>
              </a:rPr>
              <a:t>Закамской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укрепленной полосы. В этот период появляются многие поселения этих мест.</a:t>
            </a:r>
          </a:p>
          <a:p>
            <a:pPr algn="just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Активное развитие Мелекесского района началось в середине </a:t>
            </a:r>
            <a:r>
              <a:rPr lang="ru-RU" sz="5000" dirty="0" err="1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века. </a:t>
            </a:r>
            <a:r>
              <a:rPr lang="ru-RU" sz="5000" dirty="0" err="1" smtClean="0">
                <a:latin typeface="Times New Roman" pitchFamily="18" charset="0"/>
                <a:cs typeface="Times New Roman" pitchFamily="18" charset="0"/>
              </a:rPr>
              <a:t>Симбирскими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купцами на реке Мелекесс практически друг за другом были возведены винокурни, на которых в огромных масштабах производилось хлебное вино и спирт. Выгодное положение района обеспечивало стабильный сбыт как основных изделий так и отходов производства. </a:t>
            </a:r>
          </a:p>
          <a:p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" name="Рисунок 8" descr="ник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1071546"/>
            <a:ext cx="350043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429388" y="6429396"/>
            <a:ext cx="264320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5429288" cy="600076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Активное развитие Мелекесского района началось в середине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Симбирскими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купцами на реке Мелекесс практически друг за другом были возведены винокурни, на которых в огромных масштабах производилось хлебное вино и спирт. Выгодное положение района обеспечивало стабильный сбыт как основных изделий так и отходов производства.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конце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века стали появляться мельничные хозяйства и мукомольные компании и к 1913 году функционировало уже 9 мельниц. Кроме этого,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Мелекесском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районе были пивоваренный завод, развивалась лесопереработка и деревообработка. Строились школы, больницы, церкви, мечети.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купцы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46" y="4329092"/>
            <a:ext cx="3357554" cy="2528908"/>
          </a:xfrm>
          <a:prstGeom prst="rect">
            <a:avLst/>
          </a:prstGeom>
        </p:spPr>
      </p:pic>
      <p:pic>
        <p:nvPicPr>
          <p:cNvPr id="8" name="Рисунок 7" descr="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461"/>
          <a:stretch>
            <a:fillRect/>
          </a:stretch>
        </p:blipFill>
        <p:spPr>
          <a:xfrm>
            <a:off x="5786446" y="1000108"/>
            <a:ext cx="3357554" cy="2428892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286808" cy="450059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Революция 1917 года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Мелекесском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районе не удавалась очень долго, почти до начала мировой войны. Не обошел стороной Мелекесский район и голод Поволжья 1921 года, на район быстро от него отошел и стал с новыми силами развиваться. Открывались фабрики, заводы, производства, колхозы и совхозы.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остался район в стороне и во время Великой Отечественной войны, приняв более шести тысяч эвакуированных, принял Витебскую чулочно-трикотажную фабрику. Все производства работали на нужды фронта.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войны, в середине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столетия экономика продолжает свой стремительный довоенный темп роста. Строятся: телеретранслятор,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НИИАР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комбинат технических сукон,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ДААЗ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МЗКА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Большое значение в истории Мелекесского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района имеет Сельскохозяйственный производственный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кооператив имени Н.К. Крупской. В 1983 году хозяйство впервые достигло урожайности – 30 центнеров с гектара.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 настоящее время продолжается укрепление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материально-технической базы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099" y="4230141"/>
            <a:ext cx="4317057" cy="2543693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Административное деление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571612"/>
            <a:ext cx="5686436" cy="507209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Мелекесский район включает в себя шесть сельских поселений: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Новоселкинское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Лебяжинское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Николочеремшанское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Рязановское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Старосахчинское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Тиинское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и два городских поселения: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Мулловское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Новомайнское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Район находится в левобережной части Ульяновской области. На северо-западе граничит со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Старомайнским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районом, на западе – с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Чердаклинским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районом, на востоке – с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Новомалыклинским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районом Ульяновской области.</a:t>
            </a:r>
          </a:p>
          <a:p>
            <a:pPr algn="just"/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Район – это 347,2 тыс. гектар земли, 464 км. общей протяженности сельских дорог, 24 школьных маршрута,  развитая социальная инфраструктура: школы и детские сады, больницы и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ФАПы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клубы и библиотеки, школы искусств и творческие коллективы.</a:t>
            </a:r>
          </a:p>
          <a:p>
            <a:pPr algn="just"/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D:\Рабочий стол\0003-002-Kriterii-dlja-formirovanija-promyshlennoj-zony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00174"/>
            <a:ext cx="3286148" cy="472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388" y="6429396"/>
            <a:ext cx="264320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786314" y="0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6314" y="642918"/>
            <a:ext cx="4040188" cy="3254389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 Мелекесского района – 34684 человека (2017 год). - 60% русских; 19% татар; 13% чувашей; 4% составляет мордва; 4% прочие национальности (украинцы, чеченцы, цыгане, армяне и другие). 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42910" y="0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Климат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357158" y="714356"/>
            <a:ext cx="4041775" cy="39512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Климат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Мелекесском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районе умеренно-континентальный. Средняя температура января около −13 градусов,  июля – +19 градусов. Однако бывают и исключения, когда столбик термометра зимой может опуститься до – 40 градусов, +39 градусов — в июле. Большая часть осадков выпадает с апреля по октябрь. Около 30 % осадков приходится на ноябрь-март. </a:t>
            </a:r>
          </a:p>
          <a:p>
            <a:endParaRPr lang="ru-RU" dirty="0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4714884"/>
            <a:ext cx="3357586" cy="192882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29388" y="6429396"/>
            <a:ext cx="264320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1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02"/>
          <a:stretch>
            <a:fillRect/>
          </a:stretch>
        </p:blipFill>
        <p:spPr>
          <a:xfrm>
            <a:off x="5214942" y="4000504"/>
            <a:ext cx="3484823" cy="2571769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4040188" cy="3000395"/>
          </a:xfrm>
        </p:spPr>
        <p:txBody>
          <a:bodyPr>
            <a:normAutofit/>
          </a:bodyPr>
          <a:lstStyle/>
          <a:p>
            <a:pPr algn="just"/>
            <a:r>
              <a:rPr lang="ru-RU" sz="1900" b="0" dirty="0" smtClean="0">
                <a:latin typeface="Times New Roman" pitchFamily="18" charset="0"/>
                <a:cs typeface="Times New Roman" pitchFamily="18" charset="0"/>
              </a:rPr>
              <a:t>На территории Мелекесского района функционируют  22 муниципальных учреждения образования, в том числе школы и </a:t>
            </a:r>
            <a:r>
              <a:rPr lang="ru-RU" sz="1900" b="0" dirty="0" err="1" smtClean="0">
                <a:latin typeface="Times New Roman" pitchFamily="18" charset="0"/>
                <a:cs typeface="Times New Roman" pitchFamily="18" charset="0"/>
              </a:rPr>
              <a:t>ОГБПОУ</a:t>
            </a:r>
            <a:r>
              <a:rPr lang="ru-RU" sz="1900" b="0" dirty="0" smtClean="0">
                <a:latin typeface="Times New Roman" pitchFamily="18" charset="0"/>
                <a:cs typeface="Times New Roman" pitchFamily="18" charset="0"/>
              </a:rPr>
              <a:t> «Рязановский сельскохозяйственный техникум», 15 дошкольных учреждений образования.</a:t>
            </a:r>
          </a:p>
          <a:p>
            <a:endParaRPr lang="ru-RU" dirty="0"/>
          </a:p>
        </p:txBody>
      </p:sp>
      <p:pic>
        <p:nvPicPr>
          <p:cNvPr id="7" name="Содержимое 6" descr="рязаново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596" y="4143380"/>
            <a:ext cx="4040188" cy="2428892"/>
          </a:xfrm>
        </p:spPr>
      </p:pic>
      <p:sp>
        <p:nvSpPr>
          <p:cNvPr id="8" name="Прямоугольник 7"/>
          <p:cNvSpPr/>
          <p:nvPr/>
        </p:nvSpPr>
        <p:spPr>
          <a:xfrm>
            <a:off x="6429388" y="6429396"/>
            <a:ext cx="264320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Специалист\Desktop\18 мая 2018\ддет сад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1643050"/>
            <a:ext cx="3857623" cy="2357455"/>
          </a:xfrm>
          <a:prstGeom prst="rect">
            <a:avLst/>
          </a:prstGeom>
          <a:noFill/>
        </p:spPr>
      </p:pic>
      <p:pic>
        <p:nvPicPr>
          <p:cNvPr id="15" name="Рисунок 14" descr="90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4168371"/>
            <a:ext cx="3857652" cy="2403901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Мелекесском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районе 7 памятников природы, 91 водный объект: 3 реки, 1 водохранилище, 20 озер, 47 прудов, 11 родников.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71736" y="714356"/>
            <a:ext cx="4040188" cy="35719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Памятники природы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85720" y="1071546"/>
            <a:ext cx="4283106" cy="364333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Реликтовые липовые леса, с. Никольское-на-Черемшане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Липовых леса признаны реликтовыми, находятся к востоку от 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Ерыклинск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относятся к Никольскому лесничеству. Один из кварталов этого лесного массива утвержден в качестве памятника природы.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Древостой образует липа мелколистная высотой 18-20 м, средний диаметр ствола липы достигает 20-24 см и более. Возраст липы –  не менее 80-100 лет. Древесный ярус из липы высотой 25-27 м, но обязательно небольшое присутствие в нем дуба и клена, единично вяза. 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714876" y="1071546"/>
            <a:ext cx="4041775" cy="51435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«Остров Борок» (Красноярский)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Остров расположен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Черемшанском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плесе Куйбышевского водохранилища в 4 км южнее села Никольское-на-Черемшане . Площадь острова 19 га.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Здесь расположена гнездовая колония цапель (вторая по величине в Среднем Поволжье).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острове отмечены: пара черных коршунов и чеглоков. Посреди острова на больших соснах найдено гнездо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орланов-белохвостов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На острове встречены: вяхирь, береговая ласточка, славка-завирушка, зяблик. Вокруг острова отмечены 6 черноголовых хохотунов, несколько серебристых, сизых чаек, часто встречаются озерные чайки и речные крачки.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Орлан-белохвост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черноголовый хохотун внесены в Красную книгу России.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борок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4643446"/>
            <a:ext cx="3857652" cy="207170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29388" y="6429396"/>
            <a:ext cx="264320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Памятники культурного наследия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Мелекесском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районе находится 56 памятников культурного наследия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785794"/>
            <a:ext cx="4281518" cy="3571899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Храм в честь рождества Христова, с. Лебяжье</a:t>
            </a:r>
          </a:p>
          <a:p>
            <a:pPr algn="just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1901 году в с. Лебяжье построен первый кирпичный храм. Освящен он был в честь Рождества Христова. Прежде тут была ветхая деревянная церковь.</a:t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1905 году установлен иконостас. В 1930 году храм был закрыт. В нём в разное время был склад зерна, химикатов. По народному преданию тракторы заезжали прямо в храм, повредив напольную плитку. В 1989 году храм был возрождён и на Ильин день 2 августа была проведена первая служба. </a:t>
            </a:r>
          </a:p>
          <a:p>
            <a:pPr algn="just"/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3438" y="714357"/>
            <a:ext cx="4038600" cy="40005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Храм Рождества Христова, р.п. Мулловка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Рабочий поселок Мулловка был основан в 1706 году. В 1759 село было передано во владение С.Г. Мельгунову. Именно он задал промышленный вектор развития села, организовав в 1785 году суконную мануфактуру. 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1804 году на его средства в селе появилась первая церковь. Это было каменное здание с колокольней. Храм имел три престола. При советской власти храм разрушили. Только в 90-е годы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века появилась возможность построить новый храм. 10 января 1999 года на свой престольный праздник церковь была освящена.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Рабочий стол\000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714752"/>
            <a:ext cx="371477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29388" y="6429396"/>
            <a:ext cx="264320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1000-865-400b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066" y="4786322"/>
            <a:ext cx="3500462" cy="1857388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2accbef429b3659e539e1ebb50a5b78eeef59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1135</Words>
  <Application>Microsoft Office PowerPoint</Application>
  <PresentationFormat>Экран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МО «Мелекесский район» Ульяновской области</vt:lpstr>
      <vt:lpstr>Историческая справка</vt:lpstr>
      <vt:lpstr>Презентация PowerPoint</vt:lpstr>
      <vt:lpstr>Презентация PowerPoint</vt:lpstr>
      <vt:lpstr>Административное деление</vt:lpstr>
      <vt:lpstr>Презентация PowerPoint</vt:lpstr>
      <vt:lpstr>Образование</vt:lpstr>
      <vt:lpstr> В Мелекесском районе 7 памятников природы, 91 водный объект: 3 реки, 1 водохранилище, 20 озер, 47 прудов, 11 родников. </vt:lpstr>
      <vt:lpstr> Памятники культурного наследия В Мелекесском районе находится 56 памятников культурного наследия </vt:lpstr>
      <vt:lpstr>Презентация PowerPoint</vt:lpstr>
      <vt:lpstr>Национальные праздники, традиции и обычаи </vt:lpstr>
      <vt:lpstr>Национальные праздники, традиции и обычаи </vt:lpstr>
      <vt:lpstr>Столицы Мелекесского района</vt:lpstr>
      <vt:lpstr>Столицы Мелекесского района</vt:lpstr>
      <vt:lpstr>Столицы Мелекесского района</vt:lpstr>
      <vt:lpstr>Контактные данные МО «Мелекесский район»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Синяя абстракция</dc:title>
  <dc:creator>obstinate</dc:creator>
  <cp:keywords>Шаблоны презентаций</cp:keywords>
  <cp:lastModifiedBy>Равиль</cp:lastModifiedBy>
  <cp:revision>89</cp:revision>
  <dcterms:created xsi:type="dcterms:W3CDTF">2017-08-22T16:05:04Z</dcterms:created>
  <dcterms:modified xsi:type="dcterms:W3CDTF">2018-09-28T10:48:16Z</dcterms:modified>
</cp:coreProperties>
</file>